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20" d="100"/>
          <a:sy n="120" d="100"/>
        </p:scale>
        <p:origin x="3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04-05-2022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Designação do projeto | </a:t>
            </a:r>
            <a:r>
              <a:rPr lang="pt-PT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Centros Nacionais de Apoio à Integração de Migrantes (CNAIM)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Código do </a:t>
            </a:r>
            <a:r>
              <a:rPr lang="pt-PT" sz="1100" dirty="0" err="1" smtClean="0"/>
              <a:t>projeto</a:t>
            </a:r>
            <a:r>
              <a:rPr lang="pt-PT" sz="1100" dirty="0" smtClean="0"/>
              <a:t> </a:t>
            </a:r>
            <a:r>
              <a:rPr lang="pt-PT" sz="1100" dirty="0"/>
              <a:t>|</a:t>
            </a:r>
            <a:r>
              <a:rPr lang="pt-PT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LISBOA-06-4233-FSE-000006</a:t>
            </a:r>
            <a:endParaRPr lang="pt-PT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sz="1100" dirty="0" smtClean="0"/>
              <a:t>Objetivo principal|</a:t>
            </a:r>
            <a:r>
              <a:rPr lang="pt-PT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Dar continuidade ao funcionamento do CNAIM de Lisboa, localizado em Lisboa, que existe desde 2004</a:t>
            </a:r>
          </a:p>
          <a:p>
            <a:r>
              <a:rPr lang="pt-PT" sz="1100" dirty="0" smtClean="0"/>
              <a:t>Região de intervenção </a:t>
            </a:r>
            <a:r>
              <a:rPr lang="pt-PT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|Área Metropolitana de Lisboa</a:t>
            </a:r>
            <a:endParaRPr lang="pt-PT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sz="1100" dirty="0" smtClean="0"/>
              <a:t>Entidade beneficiária </a:t>
            </a:r>
            <a:r>
              <a:rPr lang="pt-PT" sz="1100" dirty="0"/>
              <a:t>|</a:t>
            </a:r>
            <a:r>
              <a:rPr lang="pt-PT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508198534 - ALTO COMISSARIADO PARA AS MIGRAÇÕES, I.P.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Data de aprovação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08-11-2021</a:t>
            </a:r>
            <a:endParaRPr lang="pt-PT" sz="900" dirty="0" smtClean="0"/>
          </a:p>
          <a:p>
            <a:r>
              <a:rPr lang="pt-PT" sz="1100" dirty="0" smtClean="0"/>
              <a:t>Data de início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01-07-2021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Data de conclusão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30-06-2023</a:t>
            </a:r>
            <a:endParaRPr lang="pt-PT" sz="900" dirty="0" smtClean="0"/>
          </a:p>
          <a:p>
            <a:r>
              <a:rPr lang="pt-PT" sz="1100" dirty="0" smtClean="0"/>
              <a:t>Custo total elegível </a:t>
            </a:r>
            <a:r>
              <a:rPr lang="pt-PT" sz="1100" dirty="0" smtClean="0"/>
              <a:t>|</a:t>
            </a:r>
            <a:r>
              <a:rPr lang="pt-PT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pt-PT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.369.891,67 </a:t>
            </a:r>
            <a:r>
              <a:rPr lang="pt-PT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€</a:t>
            </a:r>
          </a:p>
          <a:p>
            <a:r>
              <a:rPr lang="pt-PT" sz="1100" dirty="0" smtClean="0"/>
              <a:t>Apoio financeiro da União Europeia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FSE –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1.684.945,84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</a:t>
            </a:r>
          </a:p>
          <a:p>
            <a:r>
              <a:rPr lang="pt-PT" sz="1100" dirty="0" smtClean="0"/>
              <a:t>Apoio financeiro público nacional/regional |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CPN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1.684.945,83 </a:t>
            </a:r>
            <a:r>
              <a:rPr lang="pt-PT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668" y="4144481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160031" y="4379264"/>
            <a:ext cx="31904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100" dirty="0"/>
              <a:t>Este </a:t>
            </a:r>
            <a:r>
              <a:rPr lang="pt-PT" sz="1100" dirty="0" err="1"/>
              <a:t>projeto</a:t>
            </a:r>
            <a:r>
              <a:rPr lang="pt-PT" sz="1100" dirty="0"/>
              <a:t> pretende dar continuidade ao funcionamento do CNAIM de Lisboa, localizado em Lisboa, que existe desde 2004.</a:t>
            </a:r>
          </a:p>
          <a:p>
            <a:pPr algn="just"/>
            <a:r>
              <a:rPr lang="pt-PT" sz="1100" dirty="0"/>
              <a:t>Os </a:t>
            </a:r>
            <a:r>
              <a:rPr lang="pt-PT" sz="1100" dirty="0" err="1"/>
              <a:t>objetivos</a:t>
            </a:r>
            <a:r>
              <a:rPr lang="pt-PT" sz="1100" dirty="0"/>
              <a:t> da </a:t>
            </a:r>
            <a:r>
              <a:rPr lang="pt-PT" sz="1100" dirty="0" err="1"/>
              <a:t>atividade</a:t>
            </a:r>
            <a:r>
              <a:rPr lang="pt-PT" sz="1100" dirty="0"/>
              <a:t> deste CNAIM são: apoiar, esclarecer e encaminhar as pessoas migrantes para os serviços competentes, prestar um serviço de atendimento e aconselhamento em diversas áreas.</a:t>
            </a:r>
          </a:p>
          <a:p>
            <a:pPr algn="just"/>
            <a:r>
              <a:rPr lang="pt-PT" sz="1100" dirty="0"/>
              <a:t>O </a:t>
            </a:r>
            <a:r>
              <a:rPr lang="pt-PT" sz="1100" dirty="0" err="1"/>
              <a:t>projeto</a:t>
            </a:r>
            <a:r>
              <a:rPr lang="pt-PT" sz="1100" dirty="0"/>
              <a:t> prevê duas </a:t>
            </a:r>
            <a:r>
              <a:rPr lang="pt-PT" sz="1100" dirty="0" err="1"/>
              <a:t>atividades</a:t>
            </a:r>
            <a:r>
              <a:rPr lang="pt-PT" sz="1100" dirty="0"/>
              <a:t>: Funcionamento do CNAIM de Lisboa e Estudo de avaliação da </a:t>
            </a:r>
            <a:r>
              <a:rPr lang="pt-PT" sz="1100" dirty="0" err="1"/>
              <a:t>atividade</a:t>
            </a:r>
            <a:r>
              <a:rPr lang="pt-PT" sz="1100" dirty="0"/>
              <a:t> dos CNAIM e do CNAIM de Lisboa em particular.</a:t>
            </a:r>
          </a:p>
          <a:p>
            <a:pPr algn="just"/>
            <a:r>
              <a:rPr lang="pt-PT" sz="1100" dirty="0"/>
              <a:t>Foram previstos 300.000 atendimentos e realizados 292.288 atendimentos até ao fim do </a:t>
            </a:r>
            <a:r>
              <a:rPr lang="pt-PT" sz="1100" dirty="0" err="1"/>
              <a:t>projeto</a:t>
            </a:r>
            <a:r>
              <a:rPr lang="pt-PT" sz="1100" dirty="0"/>
              <a:t>.</a:t>
            </a:r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6046" y="922026"/>
            <a:ext cx="4752000" cy="44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119</Words>
  <Application>Microsoft Office PowerPoint</Application>
  <PresentationFormat>Personalizados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Rangela Hintze Pereira Cravid</cp:lastModifiedBy>
  <cp:revision>28</cp:revision>
  <dcterms:created xsi:type="dcterms:W3CDTF">2016-05-05T08:41:36Z</dcterms:created>
  <dcterms:modified xsi:type="dcterms:W3CDTF">2022-05-04T11:02:06Z</dcterms:modified>
</cp:coreProperties>
</file>